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-42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E6253-9746-448C-918F-CC5424791C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821FA0-CF40-4CCE-B219-FDC1DC36D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F5271-F3F3-400F-B7F2-29093A86E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7D048-5FC7-4671-AC1E-2C1CA6C64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D6E39-BC01-420C-8DFF-8B6D27B46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2862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39420-F5E5-4342-8400-71E3F9383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9DF0D7-BF77-4FD6-B52C-1555649696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C6730-DA2D-4717-B697-1D5685B1E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EAE5-6EB9-497C-8236-AB8F0F28D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4D2E1-0508-40FE-A9CB-831B325F8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1699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D04B62-7286-4C5F-808E-59E34D6FEE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B41156-92C2-4E95-81C6-F4FCED0C0B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834B1-F4EB-4784-AF3E-D741E4393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81A23-78CD-4889-A570-DAF324118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EF9EE-E86B-4CDA-9067-183A3308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589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6B1B8-D8A6-48DA-9C28-2D4BE7A13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2DBA0-C6BB-4D65-A451-88EDDE5C6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6F58F8-5882-4397-A256-CFB0DCC91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C6933-90FE-49A2-B572-0836E0614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1ECBB-4C36-41CF-ABE7-0562771F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642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9218A-1191-4351-AB14-50523EDFF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AA3FF-EF36-461C-9D79-1CE6238FF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99101D-28B2-4018-9675-8919D7EB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3D62E-D546-4803-84F8-6DCE28901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9114D-EEF1-4D15-BC77-4AB64E556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7766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7A03C-1399-49CF-BCD2-40980A992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E3CFF-A5FF-4C51-B769-8ACC7C6C2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685049-E5D8-4152-82C6-97F46C1E2B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657D1-CB70-4C69-8E0A-380FF6FFC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5FC519-864A-4606-92A2-DEA23B09D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18DC2A-1668-4F80-BA12-7CFD3279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86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92326-4B32-4006-B13F-0B8AE8AF7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2A8546-612C-4AA5-866A-EC24E1B7E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DA0CAD-D5A9-428E-B75B-F3B0A04A80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54EAE-4C48-45FD-928E-F260E2559C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F718CB-AD1E-4814-BDCC-2B0D911A1B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66AFF2-F20F-42CE-8C2C-A212326CE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6F68D4-CE07-40A1-A5F7-14F0982ED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90D3D5-1FCC-4FF8-8931-64EC905A8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078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BC604-2507-4016-A888-E77955D24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93FA5-47E5-4B44-AC97-00A14871C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56AC4-871C-4F99-B228-81FBFE529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93892-717D-4BDC-98A3-AECD25983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9684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BAD772-B9D8-4E34-B701-55D8291BE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03590D-C11A-4A99-9ABC-04B4FC91A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A536E8-57F4-4D47-8606-186F03670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2516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B46B7-8B86-4F9D-9EF6-1B12BE190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060EC-272D-43BB-9020-464C9589C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B223C3-6DE3-461E-AFA1-08CA04AFF7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D7128-909D-4FFB-8564-345AAD73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97AB2-4124-4406-B4EC-6E56FAD8C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E5611-A46F-4295-8ACE-4BA27EA81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760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005D8-5249-4F7B-A7A3-27873ACF7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9E7FB-8AF5-4B6D-BFEB-9F16CDEBF2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8A87AC-75F4-4E58-9ECA-E39913BA4C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1D796A-698D-417C-B5B2-194ADE106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708E5-EDDA-4126-98FC-585CAD771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7776E8-CD6F-4452-B471-C64ABB730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743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53657E-D218-4254-AC87-5E529647D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BE9458-34B0-4044-A8F5-011A610F1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CAB44-452A-42AF-A3E0-B8AE505A7E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4C4EC-DB68-4678-A792-FB493A1E6796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49D32-A427-4358-ADEE-D1EFC52A6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7B963-49E7-46A7-B861-1020E244D3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263E0-195C-4C10-A981-EAB13430CC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158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F828B6-A2C4-46E7-9616-B4D02DF93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1911"/>
            <a:ext cx="9144000" cy="4679769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Come, ye that love the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let your joys be known;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in a song with sweet accord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ye surround His throne;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those refuse to 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never knew our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soldiers of the heavenly king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Must speak their joys abroad.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95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F828B6-A2C4-46E7-9616-B4D02DF93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2411"/>
            <a:ext cx="9144000" cy="4306389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we shall see His face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never, never sin;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There, from the rivers of His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Drink endless pleasures 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Yea, and before we 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that immortal state,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thoughts of such amazing bliss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Should constant joys create.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4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F828B6-A2C4-46E7-9616-B4D02DF93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4761"/>
            <a:ext cx="9144000" cy="4306389"/>
          </a:xfrm>
        </p:spPr>
        <p:txBody>
          <a:bodyPr>
            <a:normAutofit fontScale="92500" lnSpcReduction="2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 men of grace have found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Glory begun below;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Celestial fruit on earthly ground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From faith and hope may grow;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Then let our songs abound,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every tear be dry;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We're marching through Immanuel's ground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To fairer worlds on high.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487851-8602-4E0C-A8A7-713A0D65674F}"/>
              </a:ext>
            </a:extLst>
          </p:cNvPr>
          <p:cNvSpPr txBox="1"/>
          <p:nvPr/>
        </p:nvSpPr>
        <p:spPr>
          <a:xfrm>
            <a:off x="533400" y="5934075"/>
            <a:ext cx="27527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Come, ye that love the Lord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Isaac Watts (1674-1748)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938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194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2022-08-03T06:53:52Z</dcterms:created>
  <dcterms:modified xsi:type="dcterms:W3CDTF">2023-07-09T03:28:44Z</dcterms:modified>
</cp:coreProperties>
</file>